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54" d="100"/>
          <a:sy n="154" d="100"/>
        </p:scale>
        <p:origin x="-480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C3A01-DA97-4B1E-8CA1-9A6BA533B104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EE6A7-0802-4D8E-9A6E-75A8577E0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C3A01-DA97-4B1E-8CA1-9A6BA533B104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EE6A7-0802-4D8E-9A6E-75A8577E0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C3A01-DA97-4B1E-8CA1-9A6BA533B104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EE6A7-0802-4D8E-9A6E-75A8577E0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C3A01-DA97-4B1E-8CA1-9A6BA533B104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EE6A7-0802-4D8E-9A6E-75A8577E0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C3A01-DA97-4B1E-8CA1-9A6BA533B104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EE6A7-0802-4D8E-9A6E-75A8577E0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C3A01-DA97-4B1E-8CA1-9A6BA533B104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EE6A7-0802-4D8E-9A6E-75A8577E0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C3A01-DA97-4B1E-8CA1-9A6BA533B104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EE6A7-0802-4D8E-9A6E-75A8577E0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C3A01-DA97-4B1E-8CA1-9A6BA533B104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EE6A7-0802-4D8E-9A6E-75A8577E0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C3A01-DA97-4B1E-8CA1-9A6BA533B104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EE6A7-0802-4D8E-9A6E-75A8577E0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C3A01-DA97-4B1E-8CA1-9A6BA533B104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EE6A7-0802-4D8E-9A6E-75A8577E0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C3A01-DA97-4B1E-8CA1-9A6BA533B104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EE6A7-0802-4D8E-9A6E-75A8577E0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C3A01-DA97-4B1E-8CA1-9A6BA533B104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FEE6A7-0802-4D8E-9A6E-75A8577E06C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ChiliSupper 2025-PPT-imag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43"/>
            <a:ext cx="9144000" cy="51422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Tracy</dc:creator>
  <cp:lastModifiedBy>Tracy</cp:lastModifiedBy>
  <cp:revision>2</cp:revision>
  <dcterms:created xsi:type="dcterms:W3CDTF">2025-09-12T00:27:05Z</dcterms:created>
  <dcterms:modified xsi:type="dcterms:W3CDTF">2025-09-12T00:30:18Z</dcterms:modified>
</cp:coreProperties>
</file>