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-69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b8efbf3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b8efbf32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" y="0"/>
            <a:ext cx="53556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5699525" y="1736925"/>
            <a:ext cx="3142200" cy="30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 dirty="0">
                <a:solidFill>
                  <a:srgbClr val="FFFF00"/>
                </a:solidFill>
              </a:rPr>
              <a:t>Arrive any time after 6 p.m.</a:t>
            </a:r>
            <a:endParaRPr sz="1500">
              <a:solidFill>
                <a:srgbClr val="FFFF00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 dirty="0">
                <a:solidFill>
                  <a:srgbClr val="FFFF00"/>
                </a:solidFill>
              </a:rPr>
              <a:t>Fireworks at Dark</a:t>
            </a:r>
            <a:endParaRPr sz="1500">
              <a:solidFill>
                <a:srgbClr val="FFFF00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 dirty="0">
                <a:solidFill>
                  <a:srgbClr val="FFFF00"/>
                </a:solidFill>
              </a:rPr>
              <a:t>Free BBQ</a:t>
            </a:r>
            <a:endParaRPr sz="1500">
              <a:solidFill>
                <a:srgbClr val="FFFF00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 dirty="0">
                <a:solidFill>
                  <a:srgbClr val="FFFF00"/>
                </a:solidFill>
              </a:rPr>
              <a:t>Donations Appreciated</a:t>
            </a:r>
            <a:endParaRPr sz="1500">
              <a:solidFill>
                <a:srgbClr val="FFFF00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 dirty="0">
                <a:solidFill>
                  <a:srgbClr val="FFFF00"/>
                </a:solidFill>
              </a:rPr>
              <a:t>Ice Cream for Sale</a:t>
            </a:r>
            <a:endParaRPr sz="1500">
              <a:solidFill>
                <a:srgbClr val="FFFF00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 dirty="0">
                <a:solidFill>
                  <a:srgbClr val="FFFF00"/>
                </a:solidFill>
              </a:rPr>
              <a:t>Please carpool if possible</a:t>
            </a:r>
            <a:endParaRPr sz="1500">
              <a:solidFill>
                <a:srgbClr val="FFFF00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 dirty="0">
                <a:solidFill>
                  <a:srgbClr val="FFFF00"/>
                </a:solidFill>
              </a:rPr>
              <a:t>Shuttles to/from parking area</a:t>
            </a:r>
            <a:endParaRPr sz="15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 smtClean="0">
                <a:solidFill>
                  <a:srgbClr val="FFFFFF"/>
                </a:solidFill>
              </a:rPr>
              <a:t>WHAT TO BRING:</a:t>
            </a:r>
            <a:endParaRPr sz="1700">
              <a:solidFill>
                <a:srgbClr val="FFFFFF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 dirty="0">
                <a:solidFill>
                  <a:srgbClr val="FFFF00"/>
                </a:solidFill>
              </a:rPr>
              <a:t>Friends &amp; Family</a:t>
            </a:r>
            <a:endParaRPr sz="1500">
              <a:solidFill>
                <a:srgbClr val="FFFF00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 dirty="0">
                <a:solidFill>
                  <a:srgbClr val="FFFF00"/>
                </a:solidFill>
              </a:rPr>
              <a:t>Bug Spray</a:t>
            </a:r>
            <a:endParaRPr sz="1500">
              <a:solidFill>
                <a:srgbClr val="FFFF00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 dirty="0">
                <a:solidFill>
                  <a:srgbClr val="FFFF00"/>
                </a:solidFill>
              </a:rPr>
              <a:t>Yard Games</a:t>
            </a:r>
            <a:endParaRPr sz="1500">
              <a:solidFill>
                <a:srgbClr val="FFFF00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500"/>
              <a:buChar char="●"/>
            </a:pPr>
            <a:r>
              <a:rPr lang="en" sz="1500" dirty="0">
                <a:solidFill>
                  <a:srgbClr val="FFFF00"/>
                </a:solidFill>
              </a:rPr>
              <a:t>Lawn Chairs or Blankets</a:t>
            </a:r>
            <a:endParaRPr sz="1500">
              <a:solidFill>
                <a:srgbClr val="FFFF00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94575" y="315175"/>
            <a:ext cx="1566100" cy="13214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/>
          <p:cNvSpPr/>
          <p:nvPr/>
        </p:nvSpPr>
        <p:spPr>
          <a:xfrm>
            <a:off x="3521413" y="2827283"/>
            <a:ext cx="1733759" cy="1193483"/>
          </a:xfrm>
          <a:prstGeom prst="ellipse">
            <a:avLst/>
          </a:prstGeom>
          <a:solidFill>
            <a:srgbClr val="AC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24138" y="3047999"/>
            <a:ext cx="1906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Futura Hv BT" pitchFamily="34" charset="0"/>
              </a:rPr>
              <a:t>SUNDAY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Futura Hv BT" pitchFamily="34" charset="0"/>
              </a:rPr>
              <a:t>MAY 28</a:t>
            </a:r>
            <a:endParaRPr lang="en-US" sz="2400" dirty="0">
              <a:solidFill>
                <a:schemeClr val="tx1"/>
              </a:solidFill>
              <a:latin typeface="Futura Hv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PresentationFormat>On-screen Show (16:9)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Dark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Tracy</cp:lastModifiedBy>
  <cp:revision>1</cp:revision>
  <dcterms:modified xsi:type="dcterms:W3CDTF">2023-05-03T12:31:37Z</dcterms:modified>
</cp:coreProperties>
</file>