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 title="2026-ImpactDay-PPT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