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1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2022-FAD-PP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45"/>
            <a:ext cx="9143999" cy="6851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PresentationFormat>On-screen Show (4:3)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</dc:creator>
  <cp:lastModifiedBy>Tracy</cp:lastModifiedBy>
  <cp:revision>3</cp:revision>
  <dcterms:modified xsi:type="dcterms:W3CDTF">2023-04-04T23:10:03Z</dcterms:modified>
</cp:coreProperties>
</file>