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b8efbf32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b8efbf32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5480134" y="1736925"/>
            <a:ext cx="3142200" cy="30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500"/>
              <a:buChar char="●"/>
            </a:pPr>
            <a:r>
              <a:rPr lang="en" sz="1500">
                <a:solidFill>
                  <a:srgbClr val="FFFF00"/>
                </a:solidFill>
              </a:rPr>
              <a:t>Arrive any time after 6 p.m.</a:t>
            </a:r>
            <a:endParaRPr sz="1500">
              <a:solidFill>
                <a:srgbClr val="FFFF00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500"/>
              <a:buChar char="●"/>
            </a:pPr>
            <a:r>
              <a:rPr lang="en" sz="1500">
                <a:solidFill>
                  <a:srgbClr val="FFFF00"/>
                </a:solidFill>
              </a:rPr>
              <a:t>Fireworks at Dark</a:t>
            </a:r>
            <a:endParaRPr sz="1500">
              <a:solidFill>
                <a:srgbClr val="FFFF00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500"/>
              <a:buChar char="●"/>
            </a:pPr>
            <a:r>
              <a:rPr lang="en" sz="1500">
                <a:solidFill>
                  <a:srgbClr val="FFFF00"/>
                </a:solidFill>
              </a:rPr>
              <a:t>BBQ </a:t>
            </a:r>
            <a:r>
              <a:rPr lang="en" sz="1500">
                <a:solidFill>
                  <a:srgbClr val="FFFF00"/>
                </a:solidFill>
              </a:rPr>
              <a:t>Sandwiches</a:t>
            </a:r>
            <a:endParaRPr sz="1500">
              <a:solidFill>
                <a:srgbClr val="FFFF00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500"/>
              <a:buChar char="●"/>
            </a:pPr>
            <a:r>
              <a:rPr lang="en" sz="1500">
                <a:solidFill>
                  <a:srgbClr val="FFFF00"/>
                </a:solidFill>
              </a:rPr>
              <a:t>Donations Appreciated</a:t>
            </a:r>
            <a:endParaRPr sz="1500">
              <a:solidFill>
                <a:srgbClr val="FFFF00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500"/>
              <a:buChar char="●"/>
            </a:pPr>
            <a:r>
              <a:rPr lang="en" sz="1500">
                <a:solidFill>
                  <a:srgbClr val="FFFF00"/>
                </a:solidFill>
              </a:rPr>
              <a:t>Ice Cream for Sale</a:t>
            </a:r>
            <a:endParaRPr sz="1500">
              <a:solidFill>
                <a:srgbClr val="FFFF00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500"/>
              <a:buChar char="●"/>
            </a:pPr>
            <a:r>
              <a:rPr lang="en" sz="1500">
                <a:solidFill>
                  <a:srgbClr val="FFFF00"/>
                </a:solidFill>
              </a:rPr>
              <a:t>Please carpool if possible</a:t>
            </a:r>
            <a:endParaRPr sz="1500">
              <a:solidFill>
                <a:srgbClr val="FFFF00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500"/>
              <a:buChar char="●"/>
            </a:pPr>
            <a:r>
              <a:rPr lang="en" sz="1500">
                <a:solidFill>
                  <a:srgbClr val="FFFF00"/>
                </a:solidFill>
              </a:rPr>
              <a:t>Shuttles to/from parking area</a:t>
            </a:r>
            <a:endParaRPr sz="1500">
              <a:solidFill>
                <a:srgbClr val="FF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FF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</a:rPr>
              <a:t>What to bring:</a:t>
            </a:r>
            <a:endParaRPr sz="1700">
              <a:solidFill>
                <a:srgbClr val="FFFFFF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500"/>
              <a:buChar char="●"/>
            </a:pPr>
            <a:r>
              <a:rPr lang="en" sz="1500">
                <a:solidFill>
                  <a:srgbClr val="FFFF00"/>
                </a:solidFill>
              </a:rPr>
              <a:t>Friends &amp; Family</a:t>
            </a:r>
            <a:endParaRPr sz="1500">
              <a:solidFill>
                <a:srgbClr val="FFFF00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500"/>
              <a:buChar char="●"/>
            </a:pPr>
            <a:r>
              <a:rPr lang="en" sz="1500">
                <a:solidFill>
                  <a:srgbClr val="FFFF00"/>
                </a:solidFill>
              </a:rPr>
              <a:t>Bug Spray</a:t>
            </a:r>
            <a:endParaRPr sz="1500">
              <a:solidFill>
                <a:srgbClr val="FFFF00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500"/>
              <a:buChar char="●"/>
            </a:pPr>
            <a:r>
              <a:rPr lang="en" sz="1500">
                <a:solidFill>
                  <a:srgbClr val="FFFF00"/>
                </a:solidFill>
              </a:rPr>
              <a:t>Yard Games</a:t>
            </a:r>
            <a:endParaRPr sz="1500">
              <a:solidFill>
                <a:srgbClr val="FFFF00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500"/>
              <a:buChar char="●"/>
            </a:pPr>
            <a:r>
              <a:rPr lang="en" sz="1500">
                <a:solidFill>
                  <a:srgbClr val="FFFF00"/>
                </a:solidFill>
              </a:rPr>
              <a:t>Lawn Chairs or Blankets</a:t>
            </a:r>
            <a:endParaRPr sz="1500">
              <a:solidFill>
                <a:srgbClr val="FFFF00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75184" y="315175"/>
            <a:ext cx="1566100" cy="1321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480554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