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7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1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7CB97365-EBCA-4027-87D5-99FC1D4DF0BB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B97365-EBCA-4027-87D5-99FC1D4DF0BB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7CB97365-EBCA-4027-87D5-99FC1D4DF0BB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4/4/2023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2829" y="847165"/>
            <a:ext cx="18220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3</a:t>
            </a:r>
            <a:r>
              <a:rPr lang="en-US" sz="2400" baseline="30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rd</a:t>
            </a:r>
            <a:r>
              <a:rPr lang="en-US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Annual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Valley Run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5K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5k-promo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74" y="0"/>
            <a:ext cx="9230950" cy="5143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</TotalTime>
  <Words>5</Words>
  <PresentationFormat>On-screen Show (16:9)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Median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Tracy</cp:lastModifiedBy>
  <cp:revision>5</cp:revision>
  <dcterms:modified xsi:type="dcterms:W3CDTF">2023-04-04T22:16:01Z</dcterms:modified>
</cp:coreProperties>
</file>