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-630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3A01-DA97-4B1E-8CA1-9A6BA533B10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EE6A7-0802-4D8E-9A6E-75A8577E06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2026-Senior Day PPT 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Tracy</dc:creator>
  <cp:lastModifiedBy>Tracy</cp:lastModifiedBy>
  <cp:revision>2</cp:revision>
  <dcterms:created xsi:type="dcterms:W3CDTF">2025-09-12T00:27:05Z</dcterms:created>
  <dcterms:modified xsi:type="dcterms:W3CDTF">2026-09-14T16:47:24Z</dcterms:modified>
</cp:coreProperties>
</file>